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D808E-987A-4106-A980-A03BBE54DC92}" type="datetimeFigureOut">
              <a:rPr lang="nl-NL" smtClean="0"/>
              <a:t>3-2-2016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744C3-269C-453E-AB36-400F98BDEB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34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02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ED2BFA-E119-4D82-B2C0-C5ED0115B251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197372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AF136-9DE1-40F3-BA23-A62F1614814D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397915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AF136-9DE1-40F3-BA23-A62F1614814D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27607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AF136-9DE1-40F3-BA23-A62F1614814D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12064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9A2F11-687C-43D2-8820-B06E92627787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94449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6F6817-51D6-4429-9A75-638D858A799A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735945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1FD000-D5EC-4082-B8D2-449313426E17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36120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F649D5-9C57-4FB6-BF4F-3C56522B3D2A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864899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EFA5B-DE67-4F33-96C6-5C817E7F811B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47632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AF136-9DE1-40F3-BA23-A62F1614814D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006553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AF136-9DE1-40F3-BA23-A62F1614814D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398195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AF136-9DE1-40F3-BA23-A62F1614814D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40590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3-2-2016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3-2-2016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3-2-2016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3-2-2016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3-2-2016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3-2-2016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3-2-2016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3-2-2016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3-2-2016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3-2-2016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3-2-2016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EC1A6-7D3C-4378-B7CD-E006F92290A0}" type="datetimeFigureOut">
              <a:rPr lang="nl-NL" smtClean="0"/>
              <a:t>3-2-2016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://www.aujardin.ch/photos/Freesia_refracta.jpg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upload.wikimedia.org/wikipedia/commons/8/89/Hyazinthe_2008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>
          <a:xfrm>
            <a:off x="357188" y="1556792"/>
            <a:ext cx="8229600" cy="20882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dirty="0" smtClean="0"/>
              <a:t>Bol- en knolgewassen</a:t>
            </a:r>
            <a:br>
              <a:rPr lang="nl-NL" dirty="0" smtClean="0"/>
            </a:b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 </a:t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2051" name="Tekstvak 2"/>
          <p:cNvSpPr txBox="1">
            <a:spLocks noChangeArrowheads="1"/>
          </p:cNvSpPr>
          <p:nvPr/>
        </p:nvSpPr>
        <p:spPr bwMode="auto">
          <a:xfrm>
            <a:off x="3707904" y="3356992"/>
            <a:ext cx="1323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200" dirty="0"/>
              <a:t>Klas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Blauwe druifjes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err="1"/>
              <a:t>Muscari</a:t>
            </a:r>
            <a:r>
              <a:rPr lang="nl-NL" sz="4400" dirty="0"/>
              <a:t> </a:t>
            </a:r>
            <a:r>
              <a:rPr lang="nl-NL" sz="4400" dirty="0" err="1"/>
              <a:t>botryoides</a:t>
            </a:r>
            <a:endParaRPr lang="nl-NL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69282" y="15379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Pl. 10-11</a:t>
            </a:r>
            <a:endParaRPr lang="nl-NL" sz="20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795117" y="2122488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Bl. 3-5</a:t>
            </a:r>
            <a:endParaRPr lang="nl-NL" sz="2000" b="1" dirty="0"/>
          </a:p>
        </p:txBody>
      </p:sp>
      <p:pic>
        <p:nvPicPr>
          <p:cNvPr id="1026" name="Picture 2" descr="Blauw druifje Muscari latifolium (25) - Klik op de afbeelding om het venster te slui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76998"/>
            <a:ext cx="2880320" cy="353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ijkenindenatuur.nl/bloemen/blauwedruif-100411-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6" y="3113552"/>
            <a:ext cx="3116551" cy="349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naagdieren.net/var/files/image/Blauw_druifje___Muscari_soorten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31" y="3047476"/>
            <a:ext cx="2463581" cy="36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64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Sneeuwklokje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err="1"/>
              <a:t>Galanthus</a:t>
            </a:r>
            <a:r>
              <a:rPr lang="nl-NL" sz="4400" dirty="0"/>
              <a:t> </a:t>
            </a:r>
            <a:r>
              <a:rPr lang="nl-NL" sz="4400" dirty="0" err="1"/>
              <a:t>nivalis</a:t>
            </a:r>
            <a:endParaRPr lang="nl-NL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69282" y="15379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Pl. 10-11</a:t>
            </a:r>
            <a:endParaRPr lang="nl-NL" sz="20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795117" y="2122488"/>
            <a:ext cx="97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Bl. 1 - 3</a:t>
            </a:r>
            <a:endParaRPr lang="nl-NL" sz="2000" b="1" dirty="0"/>
          </a:p>
        </p:txBody>
      </p:sp>
      <p:pic>
        <p:nvPicPr>
          <p:cNvPr id="2052" name="Picture 4" descr="http://www.natuurkalender.nl/images/plant2/Sneeuwklokjes-Cramwinck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42" y="3109138"/>
            <a:ext cx="4824536" cy="357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1.gstatic.com/images?q=tbn:ANd9GcQGNTOKR5Sr4tvlsyxlW7B_KxSYBRiHVM_3F8XDf6KyTet5AH--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09138"/>
            <a:ext cx="2399376" cy="359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ublic.sn2.livefilestore.com/y1pg1eQg1isUUt22MmB8XH1fOWOT4VekqXAxXQ7fcQYG75UDew1dK_0GYHaGepOpcgY1OOEQD3zZPYt7kZ_8kFroA/gewoon%20sneeuwklokj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75557"/>
            <a:ext cx="2729457" cy="36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Afbeeldingsresultaat voor crocus 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08" y="3052844"/>
            <a:ext cx="4778131" cy="357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err="1" smtClean="0"/>
              <a:t>Crocus</a:t>
            </a:r>
            <a:endParaRPr lang="nl-NL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err="1" smtClean="0"/>
              <a:t>Crocus</a:t>
            </a:r>
            <a:r>
              <a:rPr lang="nl-NL" sz="4400" dirty="0" smtClean="0"/>
              <a:t> cultivars</a:t>
            </a:r>
            <a:endParaRPr lang="nl-NL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69282" y="15379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Pl. 10-11</a:t>
            </a:r>
            <a:endParaRPr lang="nl-NL" sz="20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795117" y="2122488"/>
            <a:ext cx="97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Bl. </a:t>
            </a:r>
            <a:r>
              <a:rPr lang="nl-NL" sz="2000" b="1" dirty="0" smtClean="0"/>
              <a:t>2 </a:t>
            </a:r>
            <a:r>
              <a:rPr lang="nl-NL" sz="2000" b="1" dirty="0" smtClean="0"/>
              <a:t>- 3</a:t>
            </a:r>
            <a:endParaRPr lang="nl-NL" sz="2000" b="1" dirty="0"/>
          </a:p>
        </p:txBody>
      </p:sp>
      <p:pic>
        <p:nvPicPr>
          <p:cNvPr id="1028" name="Picture 4" descr="Afbeeldingsresultaat voor croc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96" y="3061129"/>
            <a:ext cx="4872522" cy="357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croc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14645"/>
            <a:ext cx="3084633" cy="35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79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Anemoon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err="1">
                <a:latin typeface="+mj-lt"/>
                <a:ea typeface="+mj-ea"/>
                <a:cs typeface="+mj-cs"/>
              </a:rPr>
              <a:t>Anemone</a:t>
            </a:r>
            <a:r>
              <a:rPr lang="nl-NL" sz="4400" dirty="0">
                <a:latin typeface="+mj-lt"/>
                <a:ea typeface="+mj-ea"/>
                <a:cs typeface="+mj-cs"/>
              </a:rPr>
              <a:t> </a:t>
            </a:r>
            <a:r>
              <a:rPr lang="nl-NL" sz="4400" dirty="0" err="1">
                <a:latin typeface="+mj-lt"/>
                <a:ea typeface="+mj-ea"/>
                <a:cs typeface="+mj-cs"/>
              </a:rPr>
              <a:t>coronaria</a:t>
            </a:r>
            <a:r>
              <a:rPr lang="nl-NL" sz="4400" dirty="0">
                <a:latin typeface="+mj-lt"/>
                <a:ea typeface="+mj-ea"/>
                <a:cs typeface="+mj-cs"/>
              </a:rPr>
              <a:t> cultivars</a:t>
            </a:r>
          </a:p>
        </p:txBody>
      </p:sp>
      <p:pic>
        <p:nvPicPr>
          <p:cNvPr id="11268" name="Picture 7" descr="http://israelity.com/wp-content/anemone-corona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071813"/>
            <a:ext cx="271462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5" descr="http://www.bulbsociety.org/GALLERY_OF_THE_WORLDS_BULBS/GRAPHICS/Anemone/Anemone_coronaria/Anemone_coronari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3071813"/>
            <a:ext cx="2786063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7" descr="http://www.bulbsociety.org/GALLERY_OF_THE_WORLDS_BULBS/GRAPHICS/Anemone/Anemone_coronaria/Anemone_coronaria_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2214563"/>
            <a:ext cx="265588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688186" y="1922433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BL. 3-4, 7-9</a:t>
            </a:r>
            <a:endParaRPr lang="nl-NL" sz="2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592006" y="2364594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Pl. 10-11, 3-4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Dahlia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>
                <a:latin typeface="+mj-lt"/>
                <a:ea typeface="+mj-ea"/>
                <a:cs typeface="+mj-cs"/>
              </a:rPr>
              <a:t>Dahlia cultivars</a:t>
            </a:r>
          </a:p>
        </p:txBody>
      </p:sp>
      <p:pic>
        <p:nvPicPr>
          <p:cNvPr id="12292" name="Picture 7" descr="http://farm4.static.flickr.com/3237/2754193588_e599c49449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071813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http://www.pacificbulbsociety.org/pbswiki/files/Dahlia/Dahlia_Bishop_of_Llandor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3071813"/>
            <a:ext cx="3741738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3" descr="http://www.bellevuebotanical.org/plantmonth/images_008/dahlia_santa-cla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2786063"/>
            <a:ext cx="24622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795338" y="1644769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Bl. 8 - 10</a:t>
            </a:r>
            <a:endParaRPr lang="nl-NL" sz="2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899591" y="2122233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Pl. 4-5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err="1" smtClean="0"/>
              <a:t>Freesia</a:t>
            </a:r>
            <a:endParaRPr lang="nl-NL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err="1">
                <a:latin typeface="+mj-lt"/>
                <a:ea typeface="+mj-ea"/>
                <a:cs typeface="+mj-cs"/>
              </a:rPr>
              <a:t>Freesia</a:t>
            </a:r>
            <a:r>
              <a:rPr lang="nl-NL" sz="4400" dirty="0">
                <a:latin typeface="+mj-lt"/>
                <a:ea typeface="+mj-ea"/>
                <a:cs typeface="+mj-cs"/>
              </a:rPr>
              <a:t> cultivars</a:t>
            </a:r>
          </a:p>
        </p:txBody>
      </p:sp>
      <p:pic>
        <p:nvPicPr>
          <p:cNvPr id="13316" name="Picture 2" descr="http://www.titanarum.co.uk/wp-content/uploads/2007/12/freesia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8"/>
            <a:ext cx="27241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http://www.gardenexpress.com.au/images/P/Freesia_mix_Hade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2928938"/>
            <a:ext cx="33575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4" descr="http://www.aujardin.ch/photos/mini2/Freesia_refract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2013" y="3143250"/>
            <a:ext cx="32019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832171" y="1922433"/>
            <a:ext cx="173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Bl. Gehele jaar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Gladiool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>
                <a:latin typeface="+mj-lt"/>
                <a:ea typeface="+mj-ea"/>
                <a:cs typeface="+mj-cs"/>
              </a:rPr>
              <a:t>Gladiolus cultivars</a:t>
            </a:r>
          </a:p>
        </p:txBody>
      </p:sp>
      <p:pic>
        <p:nvPicPr>
          <p:cNvPr id="14340" name="Picture 2" descr="http://www.womsvetinikole.org.mk/gladioli-pove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857500"/>
            <a:ext cx="28813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ttp://upload.wikimedia.org/wikipedia/commons/4/45/Starr_980630_1515_gladiolus_s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2857500"/>
            <a:ext cx="2381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www.calyxflowers.com/Floral-Library/Images/finalMedium/GladiolusC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2857500"/>
            <a:ext cx="27860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856707" y="1540138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Pl. 3-5</a:t>
            </a:r>
            <a:endParaRPr lang="nl-NL" sz="2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856707" y="2122488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Bl. 5 - 10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Hyacint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err="1">
                <a:latin typeface="+mj-lt"/>
                <a:ea typeface="+mj-ea"/>
                <a:cs typeface="+mj-cs"/>
              </a:rPr>
              <a:t>Hyacinthus</a:t>
            </a:r>
            <a:r>
              <a:rPr lang="nl-NL" sz="4400" dirty="0">
                <a:latin typeface="+mj-lt"/>
                <a:ea typeface="+mj-ea"/>
                <a:cs typeface="+mj-cs"/>
              </a:rPr>
              <a:t> </a:t>
            </a:r>
            <a:r>
              <a:rPr lang="nl-NL" sz="4400" dirty="0" err="1">
                <a:latin typeface="+mj-lt"/>
                <a:ea typeface="+mj-ea"/>
                <a:cs typeface="+mj-cs"/>
              </a:rPr>
              <a:t>orientalis</a:t>
            </a:r>
            <a:r>
              <a:rPr lang="nl-NL" sz="4400" dirty="0">
                <a:latin typeface="+mj-lt"/>
                <a:ea typeface="+mj-ea"/>
                <a:cs typeface="+mj-cs"/>
              </a:rPr>
              <a:t> cultivars</a:t>
            </a:r>
          </a:p>
        </p:txBody>
      </p:sp>
      <p:pic>
        <p:nvPicPr>
          <p:cNvPr id="15364" name="Picture 4" descr="http://www.calyxflowers.com/Floral-Library/Images/finalMedium/hyacinthp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000375"/>
            <a:ext cx="274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File:Hyazinthe 200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2357438"/>
            <a:ext cx="19002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http://www.rodekruishoboken.be/images/slachtoffertje/hyaci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13" y="2928938"/>
            <a:ext cx="228600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795338" y="1722378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Pl. 10-11</a:t>
            </a:r>
            <a:endParaRPr lang="nl-NL" sz="2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921173" y="2357183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Bl. 3-5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Hollandse Iris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>
                <a:latin typeface="+mj-lt"/>
                <a:ea typeface="+mj-ea"/>
                <a:cs typeface="+mj-cs"/>
              </a:rPr>
              <a:t>Iris </a:t>
            </a:r>
            <a:r>
              <a:rPr lang="nl-NL" sz="4400" dirty="0" err="1">
                <a:latin typeface="+mj-lt"/>
                <a:ea typeface="+mj-ea"/>
                <a:cs typeface="+mj-cs"/>
              </a:rPr>
              <a:t>Hollandica</a:t>
            </a:r>
            <a:r>
              <a:rPr lang="nl-NL" sz="4400" dirty="0">
                <a:latin typeface="+mj-lt"/>
                <a:ea typeface="+mj-ea"/>
                <a:cs typeface="+mj-cs"/>
              </a:rPr>
              <a:t> groep</a:t>
            </a:r>
          </a:p>
        </p:txBody>
      </p:sp>
      <p:pic>
        <p:nvPicPr>
          <p:cNvPr id="16388" name="Picture 2" descr="http://www.jeltingatuin.nl/images/tuin%202008%2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786063"/>
            <a:ext cx="5135563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naturehills.com/images/productimages/iris_blueandwhitem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816225"/>
            <a:ext cx="3000375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539552" y="15737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Pl. 10-11</a:t>
            </a:r>
            <a:endParaRPr lang="nl-NL" sz="2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683568" y="2122488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Bl. 6-7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Narcis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err="1" smtClean="0">
                <a:latin typeface="+mj-lt"/>
                <a:ea typeface="+mj-ea"/>
                <a:cs typeface="+mj-cs"/>
              </a:rPr>
              <a:t>Narcissus</a:t>
            </a:r>
            <a:r>
              <a:rPr lang="nl-NL" sz="4400" dirty="0" smtClean="0">
                <a:latin typeface="+mj-lt"/>
                <a:ea typeface="+mj-ea"/>
                <a:cs typeface="+mj-cs"/>
              </a:rPr>
              <a:t> cultivars</a:t>
            </a:r>
            <a:endParaRPr lang="nl-NL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http://www.veldsiergewassen.nl/store/images/flowers/Narcis%20Tetjes%20thu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4704523" cy="3528392"/>
          </a:xfrm>
          <a:prstGeom prst="rect">
            <a:avLst/>
          </a:prstGeom>
          <a:noFill/>
        </p:spPr>
      </p:pic>
      <p:pic>
        <p:nvPicPr>
          <p:cNvPr id="4100" name="Picture 4" descr="http://1.bp.blogspot.com/_DQy_QE2M63U/Rs9axhLFOCI/AAAAAAAAAPw/PJlfosDxTD0/s400/narc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3566605" cy="3528392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794567" y="1722378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Pl. 10-11</a:t>
            </a:r>
            <a:endParaRPr lang="nl-NL" sz="2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959676" y="2348882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Bl. 3-4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Tulp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err="1" smtClean="0">
                <a:latin typeface="+mj-lt"/>
                <a:ea typeface="+mj-ea"/>
                <a:cs typeface="+mj-cs"/>
              </a:rPr>
              <a:t>Tulipa</a:t>
            </a:r>
            <a:r>
              <a:rPr lang="nl-NL" sz="4400" dirty="0" smtClean="0">
                <a:latin typeface="+mj-lt"/>
                <a:ea typeface="+mj-ea"/>
                <a:cs typeface="+mj-cs"/>
              </a:rPr>
              <a:t> cultivars</a:t>
            </a:r>
            <a:endParaRPr lang="nl-NL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www.kriton.nl/upload/mce/Tul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1590558" cy="3528392"/>
          </a:xfrm>
          <a:prstGeom prst="rect">
            <a:avLst/>
          </a:prstGeom>
          <a:noFill/>
        </p:spPr>
      </p:pic>
      <p:pic>
        <p:nvPicPr>
          <p:cNvPr id="2052" name="Picture 4" descr="http://www.tuinadvies.be/foto/valentijn%20tulpen%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924944"/>
            <a:ext cx="4382121" cy="3528392"/>
          </a:xfrm>
          <a:prstGeom prst="rect">
            <a:avLst/>
          </a:prstGeom>
          <a:noFill/>
        </p:spPr>
      </p:pic>
      <p:pic>
        <p:nvPicPr>
          <p:cNvPr id="2054" name="Picture 6" descr="http://www.tuinkrant.com/tkarchief/tk/2008/winter2008/tulp_HR_4_tcm53-1468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924944"/>
            <a:ext cx="2643344" cy="3528392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669282" y="15379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Pl. 10-11</a:t>
            </a:r>
            <a:endParaRPr lang="nl-NL" sz="20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795117" y="2122488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Bl. 3-5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6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131</Words>
  <Application>Microsoft Office PowerPoint</Application>
  <PresentationFormat>Diavoorstelling (4:3)</PresentationFormat>
  <Paragraphs>57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Office-thema</vt:lpstr>
      <vt:lpstr>Bol- en knolgewassen     </vt:lpstr>
      <vt:lpstr>Anemoon</vt:lpstr>
      <vt:lpstr>Dahlia</vt:lpstr>
      <vt:lpstr>Freesia</vt:lpstr>
      <vt:lpstr>Gladiool</vt:lpstr>
      <vt:lpstr>Hyacint</vt:lpstr>
      <vt:lpstr>Hollandse Iris</vt:lpstr>
      <vt:lpstr>Narcis</vt:lpstr>
      <vt:lpstr>Tulp</vt:lpstr>
      <vt:lpstr>Blauwe druifjes</vt:lpstr>
      <vt:lpstr>Sneeuwklokje</vt:lpstr>
      <vt:lpstr>Crocus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Bol- en knolgewassen</dc:title>
  <dc:creator>Algemeen</dc:creator>
  <cp:lastModifiedBy>H Vestjens</cp:lastModifiedBy>
  <cp:revision>15</cp:revision>
  <dcterms:created xsi:type="dcterms:W3CDTF">2011-01-31T15:49:58Z</dcterms:created>
  <dcterms:modified xsi:type="dcterms:W3CDTF">2016-02-03T16:48:35Z</dcterms:modified>
</cp:coreProperties>
</file>